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Технологические свойства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Технологические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свойства минералов – свойства минералов, которые определяют выбор технологии обогащения</a:t>
            </a:r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Чем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контрастнее технологические свойства минералов, тем эффективнее результаты обогащения. К таким свойствам относятся</a:t>
            </a:r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гравитационные;</a:t>
            </a:r>
            <a:b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магнитные;</a:t>
            </a:r>
            <a:b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флютационные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b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люминесцентные.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Технологические свойства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руд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 	Технологические </a:t>
            </a:r>
            <a:r>
              <a:rPr lang="ru-RU" sz="2800" dirty="0" smtClean="0"/>
              <a:t>свойства руд – определяют поведение руды в целом и отдельных ее минералов в технологическом процессе переработки.</a:t>
            </a:r>
          </a:p>
          <a:p>
            <a:pPr marL="0" indent="0" algn="just">
              <a:buNone/>
            </a:pPr>
            <a:r>
              <a:rPr lang="ru-RU" sz="2800" dirty="0" smtClean="0"/>
              <a:t>	Основная </a:t>
            </a:r>
            <a:r>
              <a:rPr lang="ru-RU" sz="2800" dirty="0" smtClean="0"/>
              <a:t>характеристика руды – контрастность – степень различия кусков руды или отдельных зерен по содержанию в них ценного компонента.</a:t>
            </a:r>
          </a:p>
          <a:p>
            <a:pPr marL="0" indent="0" algn="just">
              <a:buNone/>
            </a:pPr>
            <a:r>
              <a:rPr lang="ru-RU" sz="2800" dirty="0" smtClean="0"/>
              <a:t>	Чем </a:t>
            </a:r>
            <a:r>
              <a:rPr lang="ru-RU" sz="2800" dirty="0" smtClean="0"/>
              <a:t>выше контрастность, тем эффективнее процесс разделения рудных и нерудных минералов.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143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Механические свойства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Механические свойства включают твёрдость минералов, упругие свойства, излом, спайность минералов 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отдельность.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1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Твердость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Твердость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-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способность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противостоять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внешнему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механическому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воздействию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Определяется по шкале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Маоса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принятую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шкалу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твердости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входят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десять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минералов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расположенных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порядке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увеличения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твердости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66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Шкала </a:t>
            </a:r>
            <a:r>
              <a:rPr lang="ru-RU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Маоса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308369"/>
              </p:ext>
            </p:extLst>
          </p:nvPr>
        </p:nvGraphicFramePr>
        <p:xfrm>
          <a:off x="467544" y="1412776"/>
          <a:ext cx="8064896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Документ" r:id="rId3" imgW="6044491" imgH="3077751" progId="Word.Document.12">
                  <p:embed/>
                </p:oleObj>
              </mc:Choice>
              <mc:Fallback>
                <p:oleObj name="Документ" r:id="rId3" imgW="6044491" imgH="3077751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412776"/>
                        <a:ext cx="8064896" cy="44644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0229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Упругость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механических нагрузках (удар, давление, изгиб, резка и т. д.) образцы минералов могут вести себя неодинаково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после снятия нагрузки образец обретает первоначальную форму, то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такой минерал считается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упругим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(мусковит, биотит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 биотита и мусковита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Биотит                              Мусковит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53517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727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Излом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Характер поверхности, образующейся при разломе (расколе)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минерала: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Ровный излом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если раскол минерала происходит по плоскостям спайности, как, например, у кристаллов слюды, гипса, кальцита.</a:t>
            </a: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Ступенчатый излом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получается при наличии в минерале пересекающихся плоскостей спайности; он может наблюдаться у полевых шпатов, кальцита.</a:t>
            </a: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Неровный излом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характеризуется отсутствием блестящих участков раскола по спайности, как, например, у кварца.</a:t>
            </a: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Зернистый излом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наблюдается у минералов с зернисто-кристаллическим строением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магнетит).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Землистый излом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характерен для мягких и сильно пористых минералов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(боксит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Раковистый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– с выпуклыми и вогнутыми участками как у раковин (апатит, опал).</a:t>
            </a: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Занозистый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(игольчатый) – неровная поверхность с ориентированными в одном направлении занозами (селенит, хризотил-асбест, роговая обманка).</a:t>
            </a:r>
          </a:p>
          <a:p>
            <a:pPr fontAlgn="base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Крючковатый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– на поверхности раскола возникают крючковатые неровности (самородная медь, золото, серебро). Этот вид излома характерен для ковких металлов.</a:t>
            </a:r>
          </a:p>
        </p:txBody>
      </p:sp>
    </p:spTree>
    <p:extLst>
      <p:ext uri="{BB962C8B-B14F-4D97-AF65-F5344CB8AC3E}">
        <p14:creationId xmlns:p14="http://schemas.microsoft.com/office/powerpoint/2010/main" val="186562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Спайность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Спайность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— механическое свойство кристаллических 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минералов,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характеризующее их способность раскалываться по определённым кристаллографическим плоскостям с образованием по разломам гладких параллельных (совершенная спайность) или неправильных (несовершенная спайность) поверхностей.</a:t>
            </a:r>
          </a:p>
        </p:txBody>
      </p:sp>
    </p:spTree>
    <p:extLst>
      <p:ext uri="{BB962C8B-B14F-4D97-AF65-F5344CB8AC3E}">
        <p14:creationId xmlns:p14="http://schemas.microsoft.com/office/powerpoint/2010/main" val="282834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638944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тепени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совершенства спайности: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весьма совершенная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при которой 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минерал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раскалывается или расщепляется на тонкие пластинки или листы без затруднений (минералы со слоистой структурой: слюды, 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графит 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пр.);</a:t>
            </a:r>
          </a:p>
          <a:p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совершенная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при которой кристаллы раскалываются на более толстые пластинки, бруски с ровными поверхностями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(кальцит,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галенит,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ортоклаз);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средняя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при которой поверхность раскалывания не является ровной и блестящей;</a:t>
            </a:r>
          </a:p>
          <a:p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несовершенная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при которой поверхность скола неровная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(апатит,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нефелин,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аметист)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обнаруживается с трудом.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63" y="188640"/>
            <a:ext cx="8229600" cy="65293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Отдельность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963" y="126876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Отдельность — свойство кристаллов минералов раскалываться по относительно ровным параллельным поверхностям, не совпадающим с плоскостями спайности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Отдельность обычно бывает выражена системой тонких параллельных трещин в кристалле. В противоположность спайности, органически присущей определенным минералам, структурные особенности которых обусловливают ее проявление и характер, отдельность непосредственно не связана с кристаллической структурой, хотя поверхности отдельности и параллельны, как правило, определенным кристаллографическим направлениям.</a:t>
            </a:r>
          </a:p>
        </p:txBody>
      </p:sp>
    </p:spTree>
    <p:extLst>
      <p:ext uri="{BB962C8B-B14F-4D97-AF65-F5344CB8AC3E}">
        <p14:creationId xmlns:p14="http://schemas.microsoft.com/office/powerpoint/2010/main" val="4197430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63" y="404664"/>
            <a:ext cx="8229600" cy="7969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Прочность минералов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Все выше перечисленные свойства составляют прочность минералов. Она имеет наибольшее значение при переработки руд. Прочность минерального агрегата руды в целом зависит от размера минеральных зерен и характера их срастаний. В процессе дробления от прочности рудного агрегата зависит расход энергии, необходимый для измельчения руды.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черный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184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Тема Office</vt:lpstr>
      <vt:lpstr>Документ</vt:lpstr>
      <vt:lpstr> Технологические свойства минералов</vt:lpstr>
      <vt:lpstr>Технологические свойства руд</vt:lpstr>
      <vt:lpstr>Механические свойства минералов</vt:lpstr>
      <vt:lpstr>Твердость минералов</vt:lpstr>
      <vt:lpstr>Шкала Маоса</vt:lpstr>
      <vt:lpstr>Упругость минералов</vt:lpstr>
      <vt:lpstr>Фото биотита и мусковита</vt:lpstr>
      <vt:lpstr>Излом минералов</vt:lpstr>
      <vt:lpstr>Спайность минералов</vt:lpstr>
      <vt:lpstr>Степени совершенства спайности:</vt:lpstr>
      <vt:lpstr>Отдельность минералов</vt:lpstr>
      <vt:lpstr>Прочность минералов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Технологические свойства минералов – свойства минералов, которые определяют выбор технологии обогащения.  Чем контрастнее технологические свойства минералов, тем эффективнее результаты обогащения. К таким свойствам относятся: - гравитационные; - магнитные; - флютационные; - люминесцентные.</dc:title>
  <dc:creator>User</dc:creator>
  <cp:lastModifiedBy>Райгуль</cp:lastModifiedBy>
  <cp:revision>19</cp:revision>
  <dcterms:created xsi:type="dcterms:W3CDTF">2016-02-02T03:20:55Z</dcterms:created>
  <dcterms:modified xsi:type="dcterms:W3CDTF">2021-10-18T07:58:53Z</dcterms:modified>
</cp:coreProperties>
</file>